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1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9B"/>
    <a:srgbClr val="0021A5"/>
    <a:srgbClr val="F26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>
        <p:scale>
          <a:sx n="124" d="100"/>
          <a:sy n="124" d="100"/>
        </p:scale>
        <p:origin x="114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964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45443C-915B-4CB2-A67D-2518D3CA013A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789E4-9F89-412A-BBC8-3037B94E8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015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6262" y="1725841"/>
            <a:ext cx="6757988" cy="1798409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lvl1pPr algn="l">
              <a:lnSpc>
                <a:spcPct val="100000"/>
              </a:lnSpc>
              <a:defRPr sz="5400" b="1" kern="2300" spc="50" baseline="0">
                <a:solidFill>
                  <a:srgbClr val="00539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smtClean="0"/>
              <a:t>Click to Add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262" y="3858306"/>
            <a:ext cx="7158038" cy="42544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 b="1" i="1">
                <a:solidFill>
                  <a:srgbClr val="F26522"/>
                </a:solidFill>
                <a:latin typeface="Georgia" panose="02040502050405020303" pitchFamily="18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6262" y="4381274"/>
            <a:ext cx="7158038" cy="473074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anose="02040502050505030304" pitchFamily="18" charset="0"/>
              </a:defRPr>
            </a:lvl1pPr>
          </a:lstStyle>
          <a:p>
            <a:r>
              <a:rPr lang="en-US" dirty="0" smtClean="0"/>
              <a:t>October 5, 2015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76262" y="3676650"/>
            <a:ext cx="715803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742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43050"/>
            <a:ext cx="7696200" cy="4410075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200"/>
              </a:spcBef>
              <a:buClr>
                <a:srgbClr val="00539B"/>
              </a:buClr>
              <a:buFont typeface="Wingdings" panose="05000000000000000000" pitchFamily="2" charset="2"/>
              <a:buChar char="§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spcBef>
                <a:spcPts val="1200"/>
              </a:spcBef>
              <a:buClr>
                <a:srgbClr val="00539B"/>
              </a:buClr>
              <a:buFont typeface="Wingdings" panose="05000000000000000000" pitchFamily="2" charset="2"/>
              <a:buChar char="§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spcBef>
                <a:spcPts val="1200"/>
              </a:spcBef>
              <a:buClr>
                <a:srgbClr val="00539B"/>
              </a:buClr>
              <a:buFont typeface="Wingdings" panose="05000000000000000000" pitchFamily="2" charset="2"/>
              <a:buChar char="§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spcBef>
                <a:spcPts val="1200"/>
              </a:spcBef>
              <a:buClr>
                <a:srgbClr val="00539B"/>
              </a:buClr>
              <a:buFont typeface="Wingdings" panose="05000000000000000000" pitchFamily="2" charset="2"/>
              <a:buChar char="§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spcBef>
                <a:spcPts val="1200"/>
              </a:spcBef>
              <a:buClr>
                <a:srgbClr val="00539B"/>
              </a:buClr>
              <a:buFont typeface="Wingdings" panose="05000000000000000000" pitchFamily="2" charset="2"/>
              <a:buChar char="§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0" y="307974"/>
            <a:ext cx="8324850" cy="488950"/>
          </a:xfrm>
          <a:prstGeom prst="rect">
            <a:avLst/>
          </a:prstGeom>
        </p:spPr>
        <p:txBody>
          <a:bodyPr lIns="548640" rIns="182880">
            <a:noAutofit/>
          </a:bodyPr>
          <a:lstStyle>
            <a:lvl1pPr marL="0" indent="0" algn="l">
              <a:buNone/>
              <a:defRPr sz="3600" b="1" baseline="0">
                <a:solidFill>
                  <a:srgbClr val="F265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enter slide title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900110"/>
            <a:ext cx="8324850" cy="366715"/>
          </a:xfrm>
          <a:prstGeom prst="rect">
            <a:avLst/>
          </a:prstGeom>
        </p:spPr>
        <p:txBody>
          <a:bodyPr lIns="137160"/>
          <a:lstStyle>
            <a:lvl2pPr marL="457200" indent="0">
              <a:buNone/>
              <a:defRPr sz="2000" b="1" i="1">
                <a:solidFill>
                  <a:srgbClr val="00539B"/>
                </a:solidFill>
                <a:latin typeface="Georgia" panose="02040502050405020303" pitchFamily="18" charset="0"/>
              </a:defRPr>
            </a:lvl2pPr>
          </a:lstStyle>
          <a:p>
            <a:pPr lvl="1"/>
            <a:r>
              <a:rPr lang="en-US" dirty="0" smtClean="0"/>
              <a:t>Click to enter subtitle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474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28650" y="1619250"/>
            <a:ext cx="3695700" cy="428136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629150" y="1619250"/>
            <a:ext cx="3695700" cy="428136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0" y="307974"/>
            <a:ext cx="8324850" cy="488950"/>
          </a:xfrm>
          <a:prstGeom prst="rect">
            <a:avLst/>
          </a:prstGeom>
        </p:spPr>
        <p:txBody>
          <a:bodyPr lIns="548640" rIns="182880">
            <a:noAutofit/>
          </a:bodyPr>
          <a:lstStyle>
            <a:lvl1pPr marL="0" indent="0" algn="l">
              <a:buNone/>
              <a:defRPr sz="3600" b="1" baseline="0">
                <a:solidFill>
                  <a:srgbClr val="F265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enter slide title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900110"/>
            <a:ext cx="8324850" cy="366715"/>
          </a:xfrm>
          <a:prstGeom prst="rect">
            <a:avLst/>
          </a:prstGeom>
        </p:spPr>
        <p:txBody>
          <a:bodyPr lIns="137160"/>
          <a:lstStyle>
            <a:lvl2pPr marL="457200" indent="0">
              <a:buNone/>
              <a:defRPr sz="2000" b="1" i="1">
                <a:solidFill>
                  <a:srgbClr val="00539B"/>
                </a:solidFill>
                <a:latin typeface="Georgia" panose="02040502050405020303" pitchFamily="18" charset="0"/>
              </a:defRPr>
            </a:lvl2pPr>
          </a:lstStyle>
          <a:p>
            <a:pPr lvl="1"/>
            <a:r>
              <a:rPr lang="en-US" dirty="0" smtClean="0"/>
              <a:t>Click to enter subtitle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14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629150" y="1619251"/>
            <a:ext cx="3695700" cy="42501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28650" y="1619251"/>
            <a:ext cx="3695700" cy="425010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0" y="307974"/>
            <a:ext cx="8324850" cy="488950"/>
          </a:xfrm>
          <a:prstGeom prst="rect">
            <a:avLst/>
          </a:prstGeom>
        </p:spPr>
        <p:txBody>
          <a:bodyPr lIns="548640" rIns="182880">
            <a:noAutofit/>
          </a:bodyPr>
          <a:lstStyle>
            <a:lvl1pPr marL="0" indent="0" algn="l">
              <a:buNone/>
              <a:defRPr sz="3600" b="1" baseline="0">
                <a:solidFill>
                  <a:srgbClr val="F265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enter slide title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900110"/>
            <a:ext cx="8324850" cy="366715"/>
          </a:xfrm>
          <a:prstGeom prst="rect">
            <a:avLst/>
          </a:prstGeom>
        </p:spPr>
        <p:txBody>
          <a:bodyPr lIns="137160"/>
          <a:lstStyle>
            <a:lvl2pPr marL="457200" indent="0">
              <a:buNone/>
              <a:defRPr sz="2000" b="1" i="1">
                <a:solidFill>
                  <a:srgbClr val="00539B"/>
                </a:solidFill>
                <a:latin typeface="Georgia" panose="02040502050405020303" pitchFamily="18" charset="0"/>
              </a:defRPr>
            </a:lvl2pPr>
          </a:lstStyle>
          <a:p>
            <a:pPr lvl="1"/>
            <a:r>
              <a:rPr lang="en-US" dirty="0" smtClean="0"/>
              <a:t>Click to enter subtitle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206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28650" y="1619250"/>
            <a:ext cx="7696200" cy="42891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0" y="307974"/>
            <a:ext cx="8324850" cy="488950"/>
          </a:xfrm>
          <a:prstGeom prst="rect">
            <a:avLst/>
          </a:prstGeom>
        </p:spPr>
        <p:txBody>
          <a:bodyPr lIns="548640" rIns="182880">
            <a:noAutofit/>
          </a:bodyPr>
          <a:lstStyle>
            <a:lvl1pPr marL="0" indent="0" algn="l">
              <a:buNone/>
              <a:defRPr sz="3600" b="1" baseline="0">
                <a:solidFill>
                  <a:srgbClr val="F265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enter slide title</a:t>
            </a:r>
            <a:endParaRPr lang="en-US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900110"/>
            <a:ext cx="8324850" cy="366715"/>
          </a:xfrm>
          <a:prstGeom prst="rect">
            <a:avLst/>
          </a:prstGeom>
        </p:spPr>
        <p:txBody>
          <a:bodyPr lIns="137160"/>
          <a:lstStyle>
            <a:lvl2pPr marL="457200" indent="0">
              <a:buNone/>
              <a:defRPr sz="2000" b="1" i="1">
                <a:solidFill>
                  <a:srgbClr val="00539B"/>
                </a:solidFill>
                <a:latin typeface="Georgia" panose="02040502050405020303" pitchFamily="18" charset="0"/>
              </a:defRPr>
            </a:lvl2pPr>
          </a:lstStyle>
          <a:p>
            <a:pPr lvl="1"/>
            <a:r>
              <a:rPr lang="en-US" dirty="0" smtClean="0"/>
              <a:t>Click to enter subtitle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289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0" y="307974"/>
            <a:ext cx="8324850" cy="488950"/>
          </a:xfrm>
          <a:prstGeom prst="rect">
            <a:avLst/>
          </a:prstGeom>
        </p:spPr>
        <p:txBody>
          <a:bodyPr lIns="548640" rIns="182880">
            <a:noAutofit/>
          </a:bodyPr>
          <a:lstStyle>
            <a:lvl1pPr marL="0" indent="0" algn="l">
              <a:buNone/>
              <a:defRPr sz="3600" b="1" baseline="0">
                <a:solidFill>
                  <a:srgbClr val="F265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enter slide title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900110"/>
            <a:ext cx="8324850" cy="366715"/>
          </a:xfrm>
          <a:prstGeom prst="rect">
            <a:avLst/>
          </a:prstGeom>
        </p:spPr>
        <p:txBody>
          <a:bodyPr lIns="137160"/>
          <a:lstStyle>
            <a:lvl2pPr marL="457200" indent="0">
              <a:buNone/>
              <a:defRPr sz="2000" b="1" i="1">
                <a:solidFill>
                  <a:srgbClr val="00539B"/>
                </a:solidFill>
                <a:latin typeface="Georgia" panose="02040502050405020303" pitchFamily="18" charset="0"/>
              </a:defRPr>
            </a:lvl2pPr>
          </a:lstStyle>
          <a:p>
            <a:pPr lvl="1"/>
            <a:r>
              <a:rPr lang="en-US" dirty="0" smtClean="0"/>
              <a:t>Click to enter subtitle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917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3614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72" y="6307227"/>
            <a:ext cx="3606800" cy="322407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8636000" y="0"/>
            <a:ext cx="508000" cy="6858000"/>
          </a:xfrm>
          <a:prstGeom prst="rect">
            <a:avLst/>
          </a:prstGeom>
          <a:solidFill>
            <a:srgbClr val="0053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8636000" y="0"/>
            <a:ext cx="101600" cy="6858000"/>
          </a:xfrm>
          <a:prstGeom prst="rect">
            <a:avLst/>
          </a:prstGeom>
          <a:solidFill>
            <a:srgbClr val="F26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464" y="6411373"/>
            <a:ext cx="2493736" cy="151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5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8" r:id="rId4"/>
    <p:sldLayoutId id="2147483669" r:id="rId5"/>
    <p:sldLayoutId id="2147483666" r:id="rId6"/>
    <p:sldLayoutId id="2147483667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t.ufl.edu/community/events/p2p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PowerShell Tips and Tricks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262" y="3858306"/>
            <a:ext cx="7158038" cy="105179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Andrew Carey</a:t>
            </a:r>
          </a:p>
          <a:p>
            <a:r>
              <a:rPr lang="en-US" dirty="0" smtClean="0"/>
              <a:t>Joe Gasper</a:t>
            </a:r>
          </a:p>
          <a:p>
            <a:r>
              <a:rPr lang="en-US" dirty="0"/>
              <a:t>Stephen </a:t>
            </a:r>
            <a:r>
              <a:rPr lang="en-US" dirty="0" smtClean="0"/>
              <a:t>Kojoukhine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62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539B"/>
                </a:solidFill>
              </a:rPr>
              <a:t>This is the last slide you’ll see from us today.</a:t>
            </a:r>
          </a:p>
          <a:p>
            <a:r>
              <a:rPr lang="en-US" sz="2400" dirty="0">
                <a:solidFill>
                  <a:srgbClr val="00539B"/>
                </a:solidFill>
              </a:rPr>
              <a:t>Demos, Demos, Demos!</a:t>
            </a:r>
            <a:endParaRPr lang="en-US" sz="2400" dirty="0" smtClean="0">
              <a:solidFill>
                <a:srgbClr val="00539B"/>
              </a:solidFill>
            </a:endParaRPr>
          </a:p>
          <a:p>
            <a:r>
              <a:rPr lang="en-US" sz="2400" dirty="0" smtClean="0">
                <a:solidFill>
                  <a:srgbClr val="00539B"/>
                </a:solidFill>
              </a:rPr>
              <a:t>Scripts are available for download at the Peer2Peer website:</a:t>
            </a:r>
            <a:br>
              <a:rPr lang="en-US" sz="2400" dirty="0" smtClean="0">
                <a:solidFill>
                  <a:srgbClr val="00539B"/>
                </a:solidFill>
              </a:rPr>
            </a:br>
            <a:r>
              <a:rPr lang="en-US" sz="2400" dirty="0" smtClean="0">
                <a:solidFill>
                  <a:srgbClr val="00539B"/>
                </a:solidFill>
                <a:hlinkClick r:id="rId2"/>
              </a:rPr>
              <a:t>http</a:t>
            </a:r>
            <a:r>
              <a:rPr lang="en-US" sz="2400" dirty="0">
                <a:solidFill>
                  <a:srgbClr val="00539B"/>
                </a:solidFill>
                <a:hlinkClick r:id="rId2"/>
              </a:rPr>
              <a:t>://www.it.ufl.edu/community/events/p2p</a:t>
            </a:r>
            <a:r>
              <a:rPr lang="en-US" sz="2400" dirty="0" smtClean="0">
                <a:solidFill>
                  <a:srgbClr val="00539B"/>
                </a:solidFill>
                <a:hlinkClick r:id="rId2"/>
              </a:rPr>
              <a:t>/</a:t>
            </a:r>
            <a:endParaRPr lang="en-US" sz="2400" dirty="0" smtClean="0">
              <a:solidFill>
                <a:srgbClr val="00539B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00539B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307974"/>
            <a:ext cx="8515350" cy="4889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600" u="sng" dirty="0">
                <a:solidFill>
                  <a:srgbClr val="00539B"/>
                </a:solidFill>
              </a:rPr>
              <a:t>PowerShell</a:t>
            </a:r>
            <a:r>
              <a:rPr lang="en-US" sz="3600" u="sng" dirty="0">
                <a:solidFill>
                  <a:srgbClr val="00539B"/>
                </a:solidFill>
              </a:rPr>
              <a:t> Tips and Tricks</a:t>
            </a:r>
            <a:endParaRPr lang="en-US" sz="3600" u="sng" dirty="0">
              <a:solidFill>
                <a:srgbClr val="00539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27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 UFIT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UFIT - PPT1 - v2 [Read-Only]" id="{172CE2B8-F65C-4D13-8C8E-8BE0C2DEAC32}" vid="{9CEE876F-6540-44FD-AC00-6CB0D06825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2015_2016.UFIT PowerPoint Template</Template>
  <TotalTime>12</TotalTime>
  <Words>41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Georgia</vt:lpstr>
      <vt:lpstr>Palatino Linotype</vt:lpstr>
      <vt:lpstr>Tahoma</vt:lpstr>
      <vt:lpstr>Verdana</vt:lpstr>
      <vt:lpstr>Wingdings</vt:lpstr>
      <vt:lpstr>2015 UFIT Theme</vt:lpstr>
      <vt:lpstr>PowerShell Tips and Tricks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Carey, Andrew</dc:creator>
  <cp:lastModifiedBy>Carey, Andrew</cp:lastModifiedBy>
  <cp:revision>2</cp:revision>
  <dcterms:created xsi:type="dcterms:W3CDTF">2016-09-23T04:32:55Z</dcterms:created>
  <dcterms:modified xsi:type="dcterms:W3CDTF">2016-09-23T04:45:05Z</dcterms:modified>
</cp:coreProperties>
</file>